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316" r:id="rId3"/>
    <p:sldId id="314" r:id="rId4"/>
    <p:sldId id="315" r:id="rId5"/>
    <p:sldId id="312" r:id="rId6"/>
    <p:sldId id="308" r:id="rId7"/>
    <p:sldId id="303" r:id="rId8"/>
    <p:sldId id="309" r:id="rId9"/>
    <p:sldId id="305" r:id="rId10"/>
    <p:sldId id="311" r:id="rId1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B54AB2C-9E41-4FAB-97AC-8756A7A08EC9}" type="datetimeFigureOut">
              <a:rPr lang="nl-NL" smtClean="0"/>
              <a:pPr/>
              <a:t>5-11-2024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F45C44B-569B-45A8-8E64-D606A36D73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1B06B18-FD20-4F7A-AE90-818BC3112201}" type="datetimeFigureOut">
              <a:rPr lang="nl-NL" smtClean="0"/>
              <a:pPr/>
              <a:t>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53EA460-084E-40AC-BE85-FF01B6299C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7253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EA460-084E-40AC-BE85-FF01B6299CA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68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9E2F-5A19-4F89-87AA-A508BD7F6DCE}" type="datetime1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361D-A5B9-4A96-960D-C8B6BBC8EE7B}" type="datetime1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FF94-5BEA-4FAF-BDC9-953E03B30290}" type="datetime1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B70D-4607-4876-9AB8-5C3B6645A3FA}" type="datetime1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B0EC-448D-4D3C-8D39-E735E43C91A0}" type="datetime1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EF67-CD1F-4ECE-82D4-F19EE9A4CC4B}" type="datetime1">
              <a:rPr lang="nl-NL" smtClean="0"/>
              <a:t>5-11-2024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61E-F416-43ED-8C77-39BAB4AED153}" type="datetime1">
              <a:rPr lang="nl-NL" smtClean="0"/>
              <a:t>5-11-2024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D860-F56D-4504-9D49-6CB24FD895C9}" type="datetime1">
              <a:rPr lang="nl-NL" smtClean="0"/>
              <a:t>5-11-2024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6DBC-1248-4833-8E16-848158C3383F}" type="datetime1">
              <a:rPr lang="nl-NL" smtClean="0"/>
              <a:t>5-11-2024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6668-0A4B-4E4F-A65C-545AFA36C1A3}" type="datetime1">
              <a:rPr lang="nl-NL" smtClean="0"/>
              <a:t>5-11-2024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14CA-1B55-480F-9F57-82849F519433}" type="datetime1">
              <a:rPr lang="nl-NL" smtClean="0"/>
              <a:t>5-11-2024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Meerjarigbeleidsplan KNDB 2025-2028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2024-FF05-4434-9A64-8B87BC71C0DF}" type="datetime1">
              <a:rPr lang="nl-NL" smtClean="0"/>
              <a:t>5-11-2024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Meerjarigbeleidsplan KNDB 2025-2028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5540-0354-45C4-B7D4-9E5644DA0E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684" y="562600"/>
            <a:ext cx="7774632" cy="1728192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Enkele rode draden uit het Meerjarig beleidsplan KNDB 2025 – 2028</a:t>
            </a:r>
            <a:endParaRPr lang="nl-NL" sz="4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 descr="KNDB_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F23AD334-3B11-44CB-F1D3-8009A7D49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88830" cy="4365104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Bedreigingen 2025-2028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Versterking verenigingen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Werving en binding leden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Diversiteit en inclusie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Aantrekkelijk wedstrijdaanbod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Beste damland van de wereld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Jeugddammen: werving en binding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Governance</a:t>
            </a: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dambond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nl-NL" sz="3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Bedrijfsvoering en Bondsbureau</a:t>
            </a:r>
          </a:p>
          <a:p>
            <a:endParaRPr lang="nl-NL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9C6A-2FBD-4570-32FC-671D50C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Bedrijfsvoering en Bondsbureau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6C07-5C35-B013-5FDC-3F432438D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Digitalisering bedrijfsvoeringprocessen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Datasturing (meten = weten)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Professionalisering communicatie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Instelling van sponsorcommissie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7335A8-98D7-FFD5-5674-6BD823F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87340-FFA1-233A-0D5B-C7721D29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ACFBB977-F8C0-6C47-6263-9CC9508EFE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2EFC-67BD-CC00-DE8C-BEF9F116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A32E7-A60A-35D1-A702-8E50A71A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052737"/>
            <a:ext cx="7774632" cy="1080119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Bedreigingen 2025-2028</a:t>
            </a:r>
            <a:b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4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Afbeelding 3" descr="KNDB_logo.png">
            <a:extLst>
              <a:ext uri="{FF2B5EF4-FFF2-40B4-BE49-F238E27FC236}">
                <a16:creationId xmlns:a16="http://schemas.microsoft.com/office/drawing/2014/main" id="{8B6AA78A-EEA8-BAFF-50C0-F447D0B258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8625FA61-6AB7-42B7-29CA-A0DD0D8BE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844825"/>
            <a:ext cx="7918648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Kleinschaligheid: 150 verenigingen en 3.000 leden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Constante natuurlijke uitstroom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Beperkte beschikbaarheid kader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Beperkte innovatieve kracht bond en verenigingen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Afstand van jeugd t.o.v. verenigingen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Onevenwichtige opbouw ledenbestand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Suffig imago</a:t>
            </a:r>
          </a:p>
          <a:p>
            <a:endParaRPr lang="nl-NL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datum 4">
            <a:extLst>
              <a:ext uri="{FF2B5EF4-FFF2-40B4-BE49-F238E27FC236}">
                <a16:creationId xmlns:a16="http://schemas.microsoft.com/office/drawing/2014/main" id="{5C0DC567-4CAF-4B9A-C0CF-174871AC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02CEF16F-350D-79F1-B80B-29B19185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</p:spTree>
    <p:extLst>
      <p:ext uri="{BB962C8B-B14F-4D97-AF65-F5344CB8AC3E}">
        <p14:creationId xmlns:p14="http://schemas.microsoft.com/office/powerpoint/2010/main" val="269687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6102E-5DA5-DD31-1A4B-DB87354B7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18F32-918D-CF63-223B-E8EB7912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Versterken verenigingen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9D64F3-619A-D511-BB74-303BA189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Monitoren en inventariseren van vitaliteit en behoefte aan faciliteiten t.b.v. continuïteit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Ontwikkelen en aanbieden van verenigingsondersteuning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(o.a. doorverwijzen via kenniscentrum op de website, cursusaanbod, faciliteren bij inhuur van externe partijen)</a:t>
            </a:r>
            <a:b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Lokaal en regionaal samenwerken met (dam)verenigingen en maatschappelijke organisaties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(o.a. met Zoals Fitter Brein, bibliotheken, regionale damscholen en (denk)sportverenigingen etc.)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EFBDB1-2007-6F37-8EA7-F5B42691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53A71F-9E1B-AC75-F676-3B10F533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57E2822B-F5D4-AD41-A353-F155B5B58B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E4E6-8666-8593-5803-642CB59E8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4018C-279D-4D53-9D9D-C3F2DF01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7268"/>
            <a:ext cx="8229600" cy="1012974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Werving en binding leden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BA880-5D1E-7A34-18FB-D9D6E7DA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Bevordering schooldammen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(op scholen en via competities)</a:t>
            </a:r>
            <a:b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Beleid en uitvoering op seniorenwerving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(incl. opleidingsmateriaal)</a:t>
            </a:r>
            <a:b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Nationale </a:t>
            </a:r>
            <a:r>
              <a:rPr lang="nl-NL" sz="2400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jeugddamdag</a:t>
            </a:r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(incl. ouderprogramma en jeugdleidersbijeenkomst)</a:t>
            </a:r>
            <a:b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Zichtbare en grote damevenementen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Doorverwijzen vanuit Verenigingsondersteuning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7A267C-6F63-B978-2951-11E33D69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E469E7-9C85-1AA5-94C2-AAC774C1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49EC99A8-2116-D076-2DBD-C8C1F375AE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9C6A-2FBD-4570-32FC-671D50C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272"/>
            <a:ext cx="8229600" cy="940966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Diversiteit en inclusie</a:t>
            </a:r>
            <a:endParaRPr lang="nl-NL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6C07-5C35-B013-5FDC-3F432438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 vrouwen binnen de bond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(achter het bord en de bestuurstafel, in kaderfuncties, </a:t>
            </a:r>
            <a:b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van 6% naar 20%</a:t>
            </a:r>
            <a:br>
              <a:rPr lang="nl-NL" sz="2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Actief beleid voeren vanaf werving tot en met open topsportprogramma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7335A8-98D7-FFD5-5674-6BD823F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87340-FFA1-233A-0D5B-C7721D29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5F71F8AF-41E6-8A16-C328-A3F9C7DD9C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9C6A-2FBD-4570-32FC-671D50C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15" y="805280"/>
            <a:ext cx="8229600" cy="79695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Aantrekkelijk wedstrijdaanbod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6C07-5C35-B013-5FDC-3F432438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Monitoring wedstrijdaanbod en –behoefte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Doorontwikkeling integrale damkalender 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Regie op de organisatie van KNDB-evenementen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Innovatie via online dammen en competities 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Aanbod trainingen voor arbiters en organisatoren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Zichtbare accommodaties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Denksport regionaal aanbieden samen met andere denksport organisaties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Verbreding Wedstrijdcommissie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7335A8-98D7-FFD5-5674-6BD823F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87340-FFA1-233A-0D5B-C7721D29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CB4DD6E6-3BBB-1BFE-763B-E76659923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9C6A-2FBD-4570-32FC-671D50C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301"/>
            <a:ext cx="8229600" cy="724942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Beste damland van de wereld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6C07-5C35-B013-5FDC-3F432438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Ontwikkeling van een open topsportprogramma 2025-2028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Investeren in technische staf (opleidingen en capaciteit)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Organisatie van Worldcup *** (**)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Realiseren van landenuitdaging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Samenwerken met NOC*NSF en denksportbonden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Bestuurlijke invloed vergroten op FMJD en EDC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7335A8-98D7-FFD5-5674-6BD823F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87340-FFA1-233A-0D5B-C7721D29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B84F1849-433F-93A2-8163-BAFD058804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9C6A-2FBD-4570-32FC-671D50C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5567"/>
            <a:ext cx="8229600" cy="676375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Jeugddammen: werving &amp; binding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6C07-5C35-B013-5FDC-3F432438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Geen onderscheid naar gender bij toernooien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Zichtbare damevenementen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Veilige sport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Ouderbetrokkenheid vergroten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Schooldammen uitbreiden naar middelbare scholen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Sturen op werving en binding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Stimuleren gecertificeerde trainers en uniformering trainingsprogramma’s</a:t>
            </a: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Stimuleren en ondersteunen van Regionale damscholen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7335A8-98D7-FFD5-5674-6BD823F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87340-FFA1-233A-0D5B-C7721D29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1614FC51-C055-58F1-0D1B-E0D34CEE8E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09C6A-2FBD-4570-32FC-671D50C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3250"/>
            <a:ext cx="8229600" cy="79695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Governance dambond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6C07-5C35-B013-5FDC-3F432438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Versterking commissies en werkgroepen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Professionalisering van ledenvertegenwoordiging 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Ondersteunen en begeleiden van regionale samenwerkingsverbanden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 voorzittersoverleg naar regio-overleg</a:t>
            </a:r>
            <a:br>
              <a:rPr lang="nl-NL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sz="2200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7335A8-98D7-FFD5-5674-6BD823F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Meerjarig beleidsplan KNDB 2025-2028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387340-FFA1-233A-0D5B-C7721D29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1000" dirty="0">
                <a:solidFill>
                  <a:srgbClr val="0000FF"/>
                </a:solidFill>
              </a:rPr>
              <a:t>04 november 2024</a:t>
            </a:r>
          </a:p>
        </p:txBody>
      </p:sp>
      <p:pic>
        <p:nvPicPr>
          <p:cNvPr id="6" name="Afbeelding 5" descr="KNDB_logo.png">
            <a:extLst>
              <a:ext uri="{FF2B5EF4-FFF2-40B4-BE49-F238E27FC236}">
                <a16:creationId xmlns:a16="http://schemas.microsoft.com/office/drawing/2014/main" id="{78815D7E-C575-6C6E-C4F9-4F0D3A5076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88823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2259</TotalTime>
  <Words>471</Words>
  <Application>Microsoft Office PowerPoint</Application>
  <PresentationFormat>Diavoorstelling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Verdana</vt:lpstr>
      <vt:lpstr>Office-thema</vt:lpstr>
      <vt:lpstr>Enkele rode draden uit het Meerjarig beleidsplan KNDB 2025 – 2028</vt:lpstr>
      <vt:lpstr>Bedreigingen 2025-2028 </vt:lpstr>
      <vt:lpstr>Versterken verenigingen</vt:lpstr>
      <vt:lpstr>Werving en binding leden</vt:lpstr>
      <vt:lpstr>Diversiteit en inclusie</vt:lpstr>
      <vt:lpstr>Aantrekkelijk wedstrijdaanbod</vt:lpstr>
      <vt:lpstr>Beste damland van de wereld</vt:lpstr>
      <vt:lpstr>Jeugddammen: werving &amp; binding</vt:lpstr>
      <vt:lpstr>Governance dambond</vt:lpstr>
      <vt:lpstr> Bedrijfsvoering en Bondsbureau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Discussiemiddag Herstructurering Nationale Competitie</dc:title>
  <dc:creator>Paul</dc:creator>
  <cp:lastModifiedBy>Paul van de Veen</cp:lastModifiedBy>
  <cp:revision>155</cp:revision>
  <cp:lastPrinted>2024-11-04T20:28:24Z</cp:lastPrinted>
  <dcterms:created xsi:type="dcterms:W3CDTF">2023-03-11T09:54:23Z</dcterms:created>
  <dcterms:modified xsi:type="dcterms:W3CDTF">2024-11-05T12:03:07Z</dcterms:modified>
</cp:coreProperties>
</file>